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4" r:id="rId10"/>
    <p:sldId id="266" r:id="rId11"/>
    <p:sldId id="265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9583" r="9583"/>
          <a:stretch/>
        </p:blipFill>
        <p:spPr>
          <a:xfrm>
            <a:off x="0" y="0"/>
            <a:ext cx="36947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94776" y="2088950"/>
            <a:ext cx="8494176" cy="1075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03"/>
              </a:lnSpc>
              <a:spcAft>
                <a:spcPts val="600"/>
              </a:spcAft>
              <a:buNone/>
            </a:pP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учета книг</a:t>
            </a:r>
            <a:b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 библиотеки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42389" y="3506868"/>
            <a:ext cx="8446563" cy="1208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 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Мазнин Андрей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Семиклит Екатерина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1326"/>
            <a:ext cx="11998500" cy="910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настоящий момент абсолютное большинство библиотек в принципе не обладают</a:t>
            </a:r>
            <a:b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электронной системой учета книг и читателей. </a:t>
            </a:r>
          </a:p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“Бумажный” метод учета несовершенен, так как: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392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2513971" y="306446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 вероятность утери или непроизвольного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списания книг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13914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2513971" y="406865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Списки книг и читателей, представленные в одних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больших журналах, неудобны в прочтении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514853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2513971" y="507284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возможности быстрого нахождения книги или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 по пользовательскому критерию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было реализовано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70" y="2868165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4044804"/>
            <a:ext cx="3213884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быстрая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поиска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читателей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75" y="2868170"/>
            <a:ext cx="714196" cy="7141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023431" y="4044804"/>
            <a:ext cx="3213884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занесения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новых читателей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 вручную и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помощью готовой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базы данных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80" y="2954267"/>
            <a:ext cx="714196" cy="54199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51637" y="4044804"/>
            <a:ext cx="3213884" cy="4599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выдачи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сдачи книг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34" y="2868165"/>
            <a:ext cx="686900" cy="7141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79842" y="4044804"/>
            <a:ext cx="3213884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уникальных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для каждого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экземпляра книги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каждого читателя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Начальный экран программы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32667" y="3332485"/>
            <a:ext cx="6761059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Начальный экран открывает доступ ко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всем функциям программы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40191-B343-49BD-8B5F-BF350EAD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1157894"/>
            <a:ext cx="4776170" cy="5006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поиска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2442"/>
            <a:ext cx="11998500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реализован sql-запросами, формирующимися на основе входных данных поиска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39992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поиске по книгам можно указывать критерии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поиска(id книги, название, автора, жанр).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функция отображения всех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сразу.</a:t>
            </a:r>
            <a:endParaRPr lang="en-US"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935A48A-DBD1-4FFE-B36D-336F2600F154}"/>
              </a:ext>
            </a:extLst>
          </p:cNvPr>
          <p:cNvSpPr/>
          <p:nvPr/>
        </p:nvSpPr>
        <p:spPr>
          <a:xfrm>
            <a:off x="5889680" y="578140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читателя происходит по его ФИО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64FE5-4A28-4894-BCC6-15D591F7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12" y="1517371"/>
            <a:ext cx="4411744" cy="3894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C187A5-E059-4B83-A05C-2368A668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8" y="1393846"/>
            <a:ext cx="4290718" cy="3881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Занесение книг и читателей в базу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876176"/>
            <a:ext cx="4380405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Каждое введенное значение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проверяется на корректность, в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случае введения ошибочного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значения выводится сообщение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 ошибке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04274" y="4876176"/>
            <a:ext cx="4380405" cy="1499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Каждому экземпляру новой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книги и каждому новому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читателю выдается уникальный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3142464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1" name="Object 10"/>
          <p:cNvSpPr/>
          <p:nvPr/>
        </p:nvSpPr>
        <p:spPr>
          <a:xfrm>
            <a:off x="7713321" y="4876176"/>
            <a:ext cx="4380405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добавление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большого кол-ва книг путем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указания пути к базе данных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ними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7B3D25-DD2E-44BB-8777-D219C7C8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3" y="1512204"/>
            <a:ext cx="3496109" cy="31558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729696-622C-469B-BDB1-1FB3C93C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00" y="1493544"/>
            <a:ext cx="3688821" cy="3229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FECFA7-FC61-4DD9-B940-6379E4B8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330" y="1493544"/>
            <a:ext cx="3688821" cy="2538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классы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1734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Librarian - стартовый экран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297526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2886574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читателей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2" y="516546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1228418" y="50709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NewClient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217349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NewBook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284928" y="33561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4" name="Object 13"/>
          <p:cNvSpPr/>
          <p:nvPr/>
        </p:nvSpPr>
        <p:spPr>
          <a:xfrm>
            <a:off x="6561084" y="32656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GiveBook - окно выдачи книг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6561084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ReturnBook - окно возврата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39116E9-2BB4-485A-AAEE-38CA45D886B7}"/>
              </a:ext>
            </a:extLst>
          </p:cNvPr>
          <p:cNvSpPr/>
          <p:nvPr/>
        </p:nvSpPr>
        <p:spPr>
          <a:xfrm>
            <a:off x="6277199" y="51654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41FFBC23-E6ED-4D27-8367-48703E944F8D}"/>
              </a:ext>
            </a:extLst>
          </p:cNvPr>
          <p:cNvSpPr/>
          <p:nvPr/>
        </p:nvSpPr>
        <p:spPr>
          <a:xfrm>
            <a:off x="6553355" y="5070972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ClientProfile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</a:t>
            </a: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окно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отображения данных читателя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Необходимые для запуска библиотеки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400370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391198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PyQT5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18245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6694401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sqlite3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228418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EBFA3FB68D47BF7AE4A232B369E6" ma:contentTypeVersion="2" ma:contentTypeDescription="Create a new document." ma:contentTypeScope="" ma:versionID="a220dace5232d073b9c4f309719690c6">
  <xsd:schema xmlns:xsd="http://www.w3.org/2001/XMLSchema" xmlns:xs="http://www.w3.org/2001/XMLSchema" xmlns:p="http://schemas.microsoft.com/office/2006/metadata/properties" xmlns:ns3="ad95be90-41d9-43d5-9b31-78d3d2123332" targetNamespace="http://schemas.microsoft.com/office/2006/metadata/properties" ma:root="true" ma:fieldsID="303138961c017eb7445b63328894dfad" ns3:_="">
    <xsd:import namespace="ad95be90-41d9-43d5-9b31-78d3d21233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5be90-41d9-43d5-9b31-78d3d212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D28264-2DAE-4681-B999-11BE92563E7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d95be90-41d9-43d5-9b31-78d3d212333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B8D5E7-8466-4765-9521-79F7445603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D56C15-A396-4931-9F03-D3C558534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5be90-41d9-43d5-9b31-78d3d21233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301</Words>
  <Application>Microsoft Office PowerPoint</Application>
  <PresentationFormat>Широкоэкранный</PresentationFormat>
  <Paragraphs>46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Roboto Light</vt:lpstr>
      <vt:lpstr>Arial</vt:lpstr>
      <vt:lpstr>Calibri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Andrew Maznin</cp:lastModifiedBy>
  <cp:revision>8</cp:revision>
  <dcterms:created xsi:type="dcterms:W3CDTF">2020-11-13T18:47:27Z</dcterms:created>
  <dcterms:modified xsi:type="dcterms:W3CDTF">2020-11-21T11:50:25Z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0x010100E002EBFA3FB68D47BF7AE4A232B369E6</vt:lpwstr>
  </property>
</Properties>
</file>